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9" r:id="rId2"/>
    <p:sldId id="256" r:id="rId3"/>
    <p:sldId id="257" r:id="rId4"/>
    <p:sldId id="261" r:id="rId5"/>
    <p:sldId id="258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63" d="100"/>
          <a:sy n="63" d="100"/>
        </p:scale>
        <p:origin x="-108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972EDC-9A07-40B5-93AE-EFA049B09E7F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AEB53F-95FE-47C0-B7B0-77E821D6E5D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EB53F-95FE-47C0-B7B0-77E821D6E5D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EB53F-95FE-47C0-B7B0-77E821D6E5D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EB53F-95FE-47C0-B7B0-77E821D6E5D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EB53F-95FE-47C0-B7B0-77E821D6E5D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EB53F-95FE-47C0-B7B0-77E821D6E5D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AEB53F-95FE-47C0-B7B0-77E821D6E5D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E87D-3FFE-4F6A-BF7E-BD2A9FB22095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F1C8E-1AE2-47F6-B302-999F40489E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E87D-3FFE-4F6A-BF7E-BD2A9FB22095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F1C8E-1AE2-47F6-B302-999F40489E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E87D-3FFE-4F6A-BF7E-BD2A9FB22095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F1C8E-1AE2-47F6-B302-999F40489E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E87D-3FFE-4F6A-BF7E-BD2A9FB22095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F1C8E-1AE2-47F6-B302-999F40489E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E87D-3FFE-4F6A-BF7E-BD2A9FB22095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F1C8E-1AE2-47F6-B302-999F40489E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E87D-3FFE-4F6A-BF7E-BD2A9FB22095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F1C8E-1AE2-47F6-B302-999F40489E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E87D-3FFE-4F6A-BF7E-BD2A9FB22095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F1C8E-1AE2-47F6-B302-999F40489E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E87D-3FFE-4F6A-BF7E-BD2A9FB22095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F1C8E-1AE2-47F6-B302-999F40489E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E87D-3FFE-4F6A-BF7E-BD2A9FB22095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F1C8E-1AE2-47F6-B302-999F40489E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E87D-3FFE-4F6A-BF7E-BD2A9FB22095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F1C8E-1AE2-47F6-B302-999F40489E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9E87D-3FFE-4F6A-BF7E-BD2A9FB22095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F1C8E-1AE2-47F6-B302-999F40489E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9E87D-3FFE-4F6A-BF7E-BD2A9FB22095}" type="datetimeFigureOut">
              <a:rPr lang="en-US" smtClean="0"/>
              <a:pPr/>
              <a:t>1/24/2013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4F1C8E-1AE2-47F6-B302-999F40489E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70626035@N00/8197154039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flickr.com/photos/dok1/4547024596/" TargetMode="External"/><Relationship Id="rId5" Type="http://schemas.openxmlformats.org/officeDocument/2006/relationships/hyperlink" Target="http://www.flickr.com/photos/rpmarks/3269429082/" TargetMode="External"/><Relationship Id="rId4" Type="http://schemas.openxmlformats.org/officeDocument/2006/relationships/hyperlink" Target="http://www.flickr.com/photos/sherlock77/1563525819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752600"/>
            <a:ext cx="4845429" cy="3600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dirty="0" smtClean="0"/>
              <a:t>The Very </a:t>
            </a:r>
          </a:p>
          <a:p>
            <a:pPr algn="ctr"/>
            <a:r>
              <a:rPr lang="en-US" sz="9600" dirty="0" smtClean="0"/>
              <a:t>First Car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By: </a:t>
            </a:r>
            <a:r>
              <a:rPr lang="en-US" dirty="0" err="1" smtClean="0"/>
              <a:t>ChristianP</a:t>
            </a:r>
            <a:endParaRPr lang="en-US" dirty="0"/>
          </a:p>
        </p:txBody>
      </p:sp>
      <p:pic>
        <p:nvPicPr>
          <p:cNvPr id="3" name="Picture 2" descr="Model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1524000"/>
            <a:ext cx="3439160" cy="406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First </a:t>
            </a:r>
            <a:r>
              <a:rPr lang="en-US" dirty="0" smtClean="0"/>
              <a:t>A</a:t>
            </a:r>
            <a:r>
              <a:rPr lang="en-US" dirty="0" smtClean="0"/>
              <a:t>ssembly </a:t>
            </a:r>
            <a:r>
              <a:rPr lang="en-US" dirty="0" smtClean="0"/>
              <a:t>L</a:t>
            </a:r>
            <a:r>
              <a:rPr lang="en-US" dirty="0" smtClean="0"/>
              <a:t>ine </a:t>
            </a:r>
            <a:r>
              <a:rPr lang="en-US" dirty="0" smtClean="0"/>
              <a:t>in the </a:t>
            </a:r>
            <a:r>
              <a:rPr lang="en-US" dirty="0" smtClean="0"/>
              <a:t>Early </a:t>
            </a:r>
            <a:r>
              <a:rPr lang="en-US" dirty="0" smtClean="0"/>
              <a:t>1900s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2209800"/>
            <a:ext cx="7620000" cy="1752600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Stage l: components (</a:t>
            </a:r>
            <a:r>
              <a:rPr lang="en-US" sz="2000" dirty="0" smtClean="0">
                <a:solidFill>
                  <a:schemeClr val="tx1"/>
                </a:solidFill>
              </a:rPr>
              <a:t>parts)</a:t>
            </a:r>
          </a:p>
          <a:p>
            <a:pPr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 T</a:t>
            </a:r>
            <a:r>
              <a:rPr lang="en-US" sz="2000" dirty="0" smtClean="0">
                <a:solidFill>
                  <a:schemeClr val="tx1"/>
                </a:solidFill>
              </a:rPr>
              <a:t>he </a:t>
            </a:r>
            <a:r>
              <a:rPr lang="en-US" sz="2000" dirty="0" smtClean="0">
                <a:solidFill>
                  <a:schemeClr val="tx1"/>
                </a:solidFill>
              </a:rPr>
              <a:t>parts are made in different locations. </a:t>
            </a:r>
            <a:endParaRPr lang="en-US" sz="2000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T</a:t>
            </a:r>
            <a:r>
              <a:rPr lang="en-US" sz="2000" dirty="0" smtClean="0">
                <a:solidFill>
                  <a:schemeClr val="tx1"/>
                </a:solidFill>
              </a:rPr>
              <a:t>he </a:t>
            </a:r>
            <a:r>
              <a:rPr lang="en-US" sz="2000" dirty="0" smtClean="0">
                <a:solidFill>
                  <a:schemeClr val="tx1"/>
                </a:solidFill>
              </a:rPr>
              <a:t>company </a:t>
            </a:r>
            <a:r>
              <a:rPr lang="en-US" sz="2000" dirty="0" smtClean="0">
                <a:solidFill>
                  <a:schemeClr val="tx1"/>
                </a:solidFill>
              </a:rPr>
              <a:t>buys </a:t>
            </a:r>
            <a:r>
              <a:rPr lang="en-US" sz="2000" dirty="0" smtClean="0">
                <a:solidFill>
                  <a:schemeClr val="tx1"/>
                </a:solidFill>
              </a:rPr>
              <a:t>the parts from the suppliers. </a:t>
            </a:r>
            <a:endParaRPr lang="en-US" sz="2000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T</a:t>
            </a:r>
            <a:r>
              <a:rPr lang="en-US" sz="2000" dirty="0" smtClean="0">
                <a:solidFill>
                  <a:schemeClr val="tx1"/>
                </a:solidFill>
              </a:rPr>
              <a:t>hey </a:t>
            </a:r>
            <a:r>
              <a:rPr lang="en-US" sz="2000" dirty="0" smtClean="0">
                <a:solidFill>
                  <a:schemeClr val="tx1"/>
                </a:solidFill>
              </a:rPr>
              <a:t>send the supplies by a truck or railroad and take it to the plant. </a:t>
            </a:r>
            <a:endParaRPr lang="en-US" sz="2000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T</a:t>
            </a:r>
            <a:r>
              <a:rPr lang="en-US" sz="2000" dirty="0" smtClean="0">
                <a:solidFill>
                  <a:schemeClr val="tx1"/>
                </a:solidFill>
              </a:rPr>
              <a:t>he </a:t>
            </a:r>
            <a:r>
              <a:rPr lang="en-US" sz="2000" dirty="0" smtClean="0">
                <a:solidFill>
                  <a:schemeClr val="tx1"/>
                </a:solidFill>
              </a:rPr>
              <a:t>plant gets the supplies and then put some.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5" name="Picture 4" descr="ModelT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0" y="4343400"/>
            <a:ext cx="3048000" cy="21478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Chassis and </a:t>
            </a:r>
            <a:r>
              <a:rPr lang="en-US" dirty="0" smtClean="0"/>
              <a:t>Body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r>
              <a:rPr lang="en-US" dirty="0" smtClean="0"/>
              <a:t>Stage 2: - </a:t>
            </a:r>
            <a:r>
              <a:rPr lang="en-US" dirty="0" smtClean="0"/>
              <a:t>The </a:t>
            </a:r>
            <a:r>
              <a:rPr lang="en-US" dirty="0" smtClean="0"/>
              <a:t>assembly line starts with the </a:t>
            </a:r>
            <a:r>
              <a:rPr lang="en-US" dirty="0" smtClean="0"/>
              <a:t>chassis, which </a:t>
            </a:r>
            <a:r>
              <a:rPr lang="en-US" dirty="0" smtClean="0"/>
              <a:t>the frame of the car. </a:t>
            </a:r>
            <a:endParaRPr lang="en-US" dirty="0" smtClean="0"/>
          </a:p>
          <a:p>
            <a:r>
              <a:rPr lang="en-US" dirty="0" smtClean="0"/>
              <a:t>T</a:t>
            </a:r>
            <a:r>
              <a:rPr lang="en-US" dirty="0" smtClean="0"/>
              <a:t>he </a:t>
            </a:r>
            <a:r>
              <a:rPr lang="en-US" dirty="0" smtClean="0"/>
              <a:t>frame </a:t>
            </a:r>
            <a:r>
              <a:rPr lang="en-US" dirty="0" smtClean="0"/>
              <a:t>is attached </a:t>
            </a:r>
            <a:r>
              <a:rPr lang="en-US" dirty="0" smtClean="0"/>
              <a:t>to the assembly </a:t>
            </a:r>
            <a:r>
              <a:rPr lang="en-US" dirty="0" smtClean="0"/>
              <a:t>line. </a:t>
            </a:r>
            <a:r>
              <a:rPr lang="en-US" dirty="0" smtClean="0"/>
              <a:t>T</a:t>
            </a:r>
            <a:r>
              <a:rPr lang="en-US" dirty="0" smtClean="0"/>
              <a:t>hen </a:t>
            </a:r>
            <a:r>
              <a:rPr lang="en-US" dirty="0" smtClean="0"/>
              <a:t>workers add </a:t>
            </a:r>
            <a:r>
              <a:rPr lang="en-US" dirty="0" smtClean="0"/>
              <a:t>the gas </a:t>
            </a:r>
            <a:r>
              <a:rPr lang="en-US" dirty="0" smtClean="0"/>
              <a:t>tank, rear axles, drive shafts, </a:t>
            </a:r>
            <a:r>
              <a:rPr lang="en-US" dirty="0" smtClean="0"/>
              <a:t>and gear boxes. 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shell of the vehicle is built. </a:t>
            </a:r>
            <a:endParaRPr lang="en-US" dirty="0" smtClean="0"/>
          </a:p>
          <a:p>
            <a:r>
              <a:rPr lang="en-US" dirty="0" smtClean="0"/>
              <a:t>T</a:t>
            </a:r>
            <a:r>
              <a:rPr lang="en-US" dirty="0" smtClean="0"/>
              <a:t>he </a:t>
            </a:r>
            <a:r>
              <a:rPr lang="en-US" dirty="0" smtClean="0"/>
              <a:t>body is built up on a separate assembly line from the chassis.</a:t>
            </a:r>
            <a:endParaRPr lang="en-US" dirty="0"/>
          </a:p>
        </p:txBody>
      </p:sp>
      <p:pic>
        <p:nvPicPr>
          <p:cNvPr id="4" name="Picture 3" descr="Modelt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10200" y="533400"/>
            <a:ext cx="1447800" cy="1049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Paint and </a:t>
            </a:r>
            <a:r>
              <a:rPr lang="en-US" dirty="0" smtClean="0"/>
              <a:t>Outer </a:t>
            </a:r>
            <a:r>
              <a:rPr lang="en-US" dirty="0" smtClean="0"/>
              <a:t>D</a:t>
            </a:r>
            <a:r>
              <a:rPr lang="en-US" dirty="0" smtClean="0"/>
              <a:t>etails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Stage 3: </a:t>
            </a:r>
            <a:endParaRPr lang="en-US" dirty="0" smtClean="0"/>
          </a:p>
          <a:p>
            <a:r>
              <a:rPr lang="en-US" dirty="0" smtClean="0"/>
              <a:t>9 </a:t>
            </a:r>
            <a:r>
              <a:rPr lang="en-US" dirty="0" smtClean="0"/>
              <a:t>after the e-coat </a:t>
            </a:r>
            <a:r>
              <a:rPr lang="en-US" dirty="0" err="1"/>
              <a:t>D</a:t>
            </a:r>
            <a:r>
              <a:rPr lang="en-US" dirty="0" err="1" smtClean="0"/>
              <a:t>ath</a:t>
            </a:r>
            <a:r>
              <a:rPr lang="en-US" dirty="0" smtClean="0"/>
              <a:t>, the shell is again dried in a </a:t>
            </a:r>
            <a:r>
              <a:rPr lang="en-US" dirty="0" smtClean="0"/>
              <a:t>boat. </a:t>
            </a:r>
            <a:r>
              <a:rPr lang="en-US" dirty="0" smtClean="0"/>
              <a:t>I</a:t>
            </a:r>
            <a:r>
              <a:rPr lang="en-US" dirty="0" smtClean="0"/>
              <a:t>t </a:t>
            </a:r>
            <a:r>
              <a:rPr lang="en-US" dirty="0" smtClean="0"/>
              <a:t>proceeds on to the final paint operation. </a:t>
            </a:r>
            <a:endParaRPr lang="en-US" dirty="0" smtClean="0"/>
          </a:p>
          <a:p>
            <a:r>
              <a:rPr lang="en-US" dirty="0" smtClean="0"/>
              <a:t>It’s painted by </a:t>
            </a:r>
            <a:r>
              <a:rPr lang="en-US" dirty="0" smtClean="0"/>
              <a:t>hand with a brush. </a:t>
            </a:r>
            <a:endParaRPr lang="en-US" dirty="0" smtClean="0"/>
          </a:p>
          <a:p>
            <a:r>
              <a:rPr lang="en-US" dirty="0" smtClean="0"/>
              <a:t>A</a:t>
            </a:r>
            <a:r>
              <a:rPr lang="en-US" dirty="0" smtClean="0"/>
              <a:t>fter </a:t>
            </a:r>
            <a:r>
              <a:rPr lang="en-US" dirty="0" smtClean="0"/>
              <a:t>the shell leaves the paint are it is ready for interior assembly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en-US" dirty="0" smtClean="0"/>
              <a:t>Inside </a:t>
            </a:r>
            <a:r>
              <a:rPr lang="en-US" dirty="0" smtClean="0"/>
              <a:t>Details </a:t>
            </a:r>
            <a:r>
              <a:rPr lang="en-US" dirty="0" smtClean="0"/>
              <a:t>and </a:t>
            </a:r>
            <a:r>
              <a:rPr lang="en-US" dirty="0" smtClean="0"/>
              <a:t>Final </a:t>
            </a:r>
            <a:r>
              <a:rPr lang="en-US" dirty="0" smtClean="0"/>
              <a:t>I</a:t>
            </a:r>
            <a:r>
              <a:rPr lang="en-US" dirty="0" smtClean="0"/>
              <a:t>nspection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2133600"/>
            <a:ext cx="6400800" cy="1752600"/>
          </a:xfrm>
        </p:spPr>
        <p:txBody>
          <a:bodyPr>
            <a:normAutofit fontScale="62500" lnSpcReduction="20000"/>
          </a:bodyPr>
          <a:lstStyle/>
          <a:p>
            <a:r>
              <a:rPr lang="en-US" sz="3400" dirty="0" smtClean="0">
                <a:solidFill>
                  <a:schemeClr val="tx1"/>
                </a:solidFill>
              </a:rPr>
              <a:t>Stage4:</a:t>
            </a:r>
          </a:p>
          <a:p>
            <a:pPr algn="l">
              <a:buFont typeface="Arial" pitchFamily="34" charset="0"/>
              <a:buChar char="•"/>
            </a:pPr>
            <a:r>
              <a:rPr lang="en-US" sz="3400" dirty="0" smtClean="0">
                <a:solidFill>
                  <a:schemeClr val="tx1"/>
                </a:solidFill>
              </a:rPr>
              <a:t>T</a:t>
            </a:r>
            <a:r>
              <a:rPr lang="en-US" sz="3400" dirty="0" smtClean="0">
                <a:solidFill>
                  <a:schemeClr val="tx1"/>
                </a:solidFill>
              </a:rPr>
              <a:t>he seats, </a:t>
            </a:r>
            <a:r>
              <a:rPr lang="en-US" sz="3400" dirty="0" smtClean="0">
                <a:solidFill>
                  <a:schemeClr val="tx1"/>
                </a:solidFill>
              </a:rPr>
              <a:t>the spin drive and the </a:t>
            </a:r>
            <a:r>
              <a:rPr lang="en-US" sz="3400" dirty="0" smtClean="0">
                <a:solidFill>
                  <a:schemeClr val="tx1"/>
                </a:solidFill>
              </a:rPr>
              <a:t>carpet are installed.</a:t>
            </a:r>
          </a:p>
          <a:p>
            <a:pPr algn="l">
              <a:buFont typeface="Arial" pitchFamily="34" charset="0"/>
              <a:buChar char="•"/>
            </a:pPr>
            <a:r>
              <a:rPr lang="en-US" sz="3400" dirty="0" smtClean="0">
                <a:solidFill>
                  <a:schemeClr val="tx1"/>
                </a:solidFill>
              </a:rPr>
              <a:t>P</a:t>
            </a:r>
            <a:r>
              <a:rPr lang="en-US" sz="3400" dirty="0" smtClean="0">
                <a:solidFill>
                  <a:schemeClr val="tx1"/>
                </a:solidFill>
              </a:rPr>
              <a:t>edals </a:t>
            </a:r>
            <a:r>
              <a:rPr lang="en-US" sz="3400" dirty="0" smtClean="0">
                <a:solidFill>
                  <a:schemeClr val="tx1"/>
                </a:solidFill>
              </a:rPr>
              <a:t>and rear </a:t>
            </a:r>
            <a:r>
              <a:rPr lang="en-US" sz="3400" dirty="0" smtClean="0">
                <a:solidFill>
                  <a:schemeClr val="tx1"/>
                </a:solidFill>
              </a:rPr>
              <a:t>bumper is added. </a:t>
            </a:r>
          </a:p>
          <a:p>
            <a:pPr algn="l">
              <a:buFont typeface="Arial" pitchFamily="34" charset="0"/>
              <a:buChar char="•"/>
            </a:pPr>
            <a:r>
              <a:rPr lang="en-US" sz="3400" dirty="0" smtClean="0">
                <a:solidFill>
                  <a:schemeClr val="tx1"/>
                </a:solidFill>
              </a:rPr>
              <a:t>I</a:t>
            </a:r>
            <a:r>
              <a:rPr lang="en-US" sz="3400" dirty="0" smtClean="0">
                <a:solidFill>
                  <a:schemeClr val="tx1"/>
                </a:solidFill>
              </a:rPr>
              <a:t>t </a:t>
            </a:r>
            <a:r>
              <a:rPr lang="en-US" sz="3400" dirty="0" smtClean="0">
                <a:solidFill>
                  <a:schemeClr val="tx1"/>
                </a:solidFill>
              </a:rPr>
              <a:t>is now ready to mate with the chassis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modelt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67000" y="3581400"/>
            <a:ext cx="3557896" cy="28605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1447800"/>
            <a:ext cx="5956567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Credits:</a:t>
            </a:r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http://www.flickr.com/photos/70626035@N00/8197154039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/>
              </a:rPr>
              <a:t>http://www.flickr.com/photos/sherlock77/1563525819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5"/>
              </a:rPr>
              <a:t>http://www.flickr.com/photos/rpmarks/3269429082</a:t>
            </a:r>
            <a:r>
              <a:rPr lang="en-US" dirty="0" smtClean="0">
                <a:hlinkClick r:id="rId5"/>
              </a:rPr>
              <a:t>/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6"/>
              </a:rPr>
              <a:t>http://www.flickr.com/photos/dok1/4547024596</a:t>
            </a:r>
            <a:r>
              <a:rPr lang="en-US" dirty="0" smtClean="0">
                <a:hlinkClick r:id="rId6"/>
              </a:rPr>
              <a:t>/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</TotalTime>
  <Words>249</Words>
  <Application>Microsoft Office PowerPoint</Application>
  <PresentationFormat>On-screen Show (4:3)</PresentationFormat>
  <Paragraphs>41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The First Assembly Line in the Early 1900s</vt:lpstr>
      <vt:lpstr>Chassis and Body</vt:lpstr>
      <vt:lpstr>Paint and Outer Details</vt:lpstr>
      <vt:lpstr>Inside Details and Final Inspection</vt:lpstr>
      <vt:lpstr>Slide 6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first assembly line in the early 1900s</dc:title>
  <dc:creator> </dc:creator>
  <cp:lastModifiedBy> </cp:lastModifiedBy>
  <cp:revision>28</cp:revision>
  <dcterms:created xsi:type="dcterms:W3CDTF">2013-01-18T17:30:12Z</dcterms:created>
  <dcterms:modified xsi:type="dcterms:W3CDTF">2013-01-24T19:12:07Z</dcterms:modified>
</cp:coreProperties>
</file>